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489" r:id="rId32"/>
    <p:sldId id="455" r:id="rId33"/>
    <p:sldId id="488" r:id="rId34"/>
    <p:sldId id="267" r:id="rId35"/>
    <p:sldId id="275" r:id="rId36"/>
    <p:sldId id="26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76" d="100"/>
          <a:sy n="76" d="100"/>
        </p:scale>
        <p:origin x="3620" y="64"/>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16.09.2018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2246491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16.09.2018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16.09.2018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16.09.2018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16.09.2018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16.09.2018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16.09.2018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16.09.2018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2702984"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nsbstart</a:t>
            </a:r>
            <a:endParaRPr lang="de-CH" sz="3600" dirty="0">
              <a:solidFill>
                <a:schemeClr val="accent4"/>
              </a:solidFill>
              <a:latin typeface="Yanone Kaffeesatz Regular" panose="02000000000000000000" pitchFamily="2" charset="0"/>
            </a:endParaRP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2966</Words>
  <Application>Microsoft Office PowerPoint</Application>
  <PresentationFormat>Widescreen</PresentationFormat>
  <Paragraphs>324</Paragraphs>
  <Slides>37</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452</cp:revision>
  <dcterms:created xsi:type="dcterms:W3CDTF">2016-02-22T14:00:45Z</dcterms:created>
  <dcterms:modified xsi:type="dcterms:W3CDTF">2018-09-16T15:49:08Z</dcterms:modified>
</cp:coreProperties>
</file>